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9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398C6-1E84-4668-9103-4A828ADC6F91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ED689-7424-481B-BA47-587CCEC8FB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ccer ball 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9943" cy="6858000"/>
          </a:xfrm>
          <a:prstGeom prst="rect">
            <a:avLst/>
          </a:prstGeom>
        </p:spPr>
      </p:pic>
      <p:pic>
        <p:nvPicPr>
          <p:cNvPr id="8" name="Picture 173"/>
          <p:cNvPicPr>
            <a:picLocks noChangeAspect="1" noChangeArrowheads="1"/>
          </p:cNvPicPr>
          <p:nvPr/>
        </p:nvPicPr>
        <p:blipFill>
          <a:blip r:embed="rId3" cstate="print">
            <a:lum bright="42000" contrast="-52000"/>
          </a:blip>
          <a:srcRect/>
          <a:stretch>
            <a:fillRect/>
          </a:stretch>
        </p:blipFill>
        <p:spPr bwMode="auto">
          <a:xfrm rot="10800000">
            <a:off x="0" y="0"/>
            <a:ext cx="91440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78"/>
          <p:cNvPicPr>
            <a:picLocks noChangeAspect="1" noChangeArrowheads="1"/>
          </p:cNvPicPr>
          <p:nvPr/>
        </p:nvPicPr>
        <p:blipFill>
          <a:blip r:embed="rId3" cstate="print">
            <a:lum bright="42000" contrast="-52000"/>
          </a:blip>
          <a:srcRect/>
          <a:stretch>
            <a:fillRect/>
          </a:stretch>
        </p:blipFill>
        <p:spPr bwMode="auto">
          <a:xfrm rot="10800000">
            <a:off x="0" y="2978150"/>
            <a:ext cx="91440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81"/>
          <p:cNvPicPr>
            <a:picLocks noChangeAspect="1" noChangeArrowheads="1"/>
          </p:cNvPicPr>
          <p:nvPr/>
        </p:nvPicPr>
        <p:blipFill>
          <a:blip r:embed="rId3" cstate="print">
            <a:lum bright="42000" contrast="-52000"/>
          </a:blip>
          <a:srcRect t="69937"/>
          <a:stretch>
            <a:fillRect/>
          </a:stretch>
        </p:blipFill>
        <p:spPr bwMode="auto">
          <a:xfrm rot="10800000">
            <a:off x="0" y="59436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8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038600"/>
            <a:ext cx="2571433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371600"/>
            <a:ext cx="4343400" cy="838200"/>
          </a:xfrm>
        </p:spPr>
        <p:txBody>
          <a:bodyPr/>
          <a:lstStyle/>
          <a:p>
            <a:r>
              <a:rPr lang="en-US" dirty="0" err="1" smtClean="0">
                <a:latin typeface="Arial Black" pitchFamily="34" charset="0"/>
              </a:rPr>
              <a:t>Modeschau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733800"/>
            <a:ext cx="4572000" cy="12192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Felix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McKellin</a:t>
            </a:r>
            <a:endParaRPr lang="en-US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(feat.) Kari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McKellin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781800" y="381000"/>
            <a:ext cx="2057400" cy="2667000"/>
            <a:chOff x="5410200" y="3505200"/>
            <a:chExt cx="2395538" cy="3198813"/>
          </a:xfrm>
        </p:grpSpPr>
        <p:pic>
          <p:nvPicPr>
            <p:cNvPr id="11" name="Picture 18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10200" y="3505200"/>
              <a:ext cx="1535161" cy="2215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8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180072" y="4271820"/>
              <a:ext cx="1625666" cy="2432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3"/>
          <p:cNvPicPr>
            <a:picLocks noChangeAspect="1" noChangeArrowheads="1"/>
          </p:cNvPicPr>
          <p:nvPr/>
        </p:nvPicPr>
        <p:blipFill>
          <a:blip r:embed="rId3" cstate="print">
            <a:lum bright="42000" contrast="-52000"/>
          </a:blip>
          <a:srcRect/>
          <a:stretch>
            <a:fillRect/>
          </a:stretch>
        </p:blipFill>
        <p:spPr bwMode="auto">
          <a:xfrm rot="10800000">
            <a:off x="0" y="0"/>
            <a:ext cx="91440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78"/>
          <p:cNvPicPr>
            <a:picLocks noChangeAspect="1" noChangeArrowheads="1"/>
          </p:cNvPicPr>
          <p:nvPr/>
        </p:nvPicPr>
        <p:blipFill>
          <a:blip r:embed="rId3" cstate="print">
            <a:lum bright="42000" contrast="-52000"/>
          </a:blip>
          <a:srcRect/>
          <a:stretch>
            <a:fillRect/>
          </a:stretch>
        </p:blipFill>
        <p:spPr bwMode="auto">
          <a:xfrm rot="10800000">
            <a:off x="0" y="2978150"/>
            <a:ext cx="91440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81"/>
          <p:cNvPicPr>
            <a:picLocks noChangeAspect="1" noChangeArrowheads="1"/>
          </p:cNvPicPr>
          <p:nvPr/>
        </p:nvPicPr>
        <p:blipFill>
          <a:blip r:embed="rId3" cstate="print">
            <a:lum bright="42000" contrast="-52000"/>
          </a:blip>
          <a:srcRect t="69937"/>
          <a:stretch>
            <a:fillRect/>
          </a:stretch>
        </p:blipFill>
        <p:spPr bwMode="auto">
          <a:xfrm rot="10800000">
            <a:off x="0" y="59436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IMG_0642.JPG"/>
          <p:cNvPicPr>
            <a:picLocks noChangeAspect="1"/>
          </p:cNvPicPr>
          <p:nvPr/>
        </p:nvPicPr>
        <p:blipFill>
          <a:blip r:embed="rId4" cstate="print"/>
          <a:srcRect l="15000" t="14314" r="14766" b="17873"/>
          <a:stretch>
            <a:fillRect/>
          </a:stretch>
        </p:blipFill>
        <p:spPr>
          <a:xfrm rot="5400000">
            <a:off x="1836057" y="1440544"/>
            <a:ext cx="5471887" cy="3962400"/>
          </a:xfrm>
          <a:prstGeom prst="rect">
            <a:avLst/>
          </a:prstGeom>
        </p:spPr>
      </p:pic>
      <p:pic>
        <p:nvPicPr>
          <p:cNvPr id="16" name="Sprechen">
            <a:hlinkClick r:id="" action="ppaction://media"/>
          </p:cNvPr>
          <p:cNvPicPr>
            <a:picLocks noRot="1" noChangeAspect="1"/>
          </p:cNvPicPr>
          <p:nvPr>
            <a:wavAudioFile r:embed="rId1" name="Sprechen"/>
          </p:nvPr>
        </p:nvPicPr>
        <p:blipFill>
          <a:blip r:embed="rId5" cstate="print"/>
          <a:stretch>
            <a:fillRect/>
          </a:stretch>
        </p:blipFill>
        <p:spPr>
          <a:xfrm>
            <a:off x="4953000" y="18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2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8</Words>
  <Application>Microsoft Office PowerPoint</Application>
  <PresentationFormat>On-screen Show (4:3)</PresentationFormat>
  <Paragraphs>3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Modeschau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Modeschau</dc:title>
  <dc:creator>Scott</dc:creator>
  <cp:lastModifiedBy>Scott</cp:lastModifiedBy>
  <cp:revision>16</cp:revision>
  <dcterms:created xsi:type="dcterms:W3CDTF">2012-05-22T21:54:59Z</dcterms:created>
  <dcterms:modified xsi:type="dcterms:W3CDTF">2012-05-23T00:26:34Z</dcterms:modified>
</cp:coreProperties>
</file>